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0912C6-9AB6-33DB-C75B-514E99402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01C0-BEEE-4A78-A8D4-CCBBBC3A3EF8}" type="datetimeFigureOut">
              <a:rPr lang="ko-KR" altLang="en-US" smtClean="0"/>
              <a:t>2025-11-24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2231196-1DE1-6B63-F4BE-C285607C0B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048916E-BB33-09B3-3D63-3D69D7CA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F478-B0E0-4292-9AC7-0BB5A3B6D5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68839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2CACF7A-9CB0-0895-AFF7-E5F433256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73020"/>
            <a:ext cx="10515600" cy="510394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12F1655-0B46-DA4F-E3ED-DBAC4DAC8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01C0-BEEE-4A78-A8D4-CCBBBC3A3EF8}" type="datetimeFigureOut">
              <a:rPr lang="ko-KR" altLang="en-US" smtClean="0"/>
              <a:t>2025-11-24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3CFC8E2-7A42-DB9F-5EBF-399E1EB7B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444ED-802A-3738-D585-5949875D1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F478-B0E0-4292-9AC7-0BB5A3B6D5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718135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AC234E5-FC39-1140-1949-0C1EE1A38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C01C0-BEEE-4A78-A8D4-CCBBBC3A3EF8}" type="datetimeFigureOut">
              <a:rPr lang="ko-KR" altLang="en-US" smtClean="0"/>
              <a:t>2025-11-24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EF3CE6C4-E196-4DAB-D206-4DF1AD44F4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7DBDFFA1-1B08-4316-B70F-7682D28EF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29F478-B0E0-4292-9AC7-0BB5A3B6D5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4635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BEE3C585-49B9-1EE9-2ECF-98D013AA47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6A240DA-0FFE-BC88-A6DF-A409DC4EE2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C1533AD-2FE6-D091-6163-4FD37526C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C01C0-BEEE-4A78-A8D4-CCBBBC3A3EF8}" type="datetimeFigureOut">
              <a:rPr lang="ko-KR" altLang="en-US" smtClean="0"/>
              <a:t>2025-11-24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6386929-99BE-43EC-2E67-D7EA92BE09B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C7B3B55-611D-8EA9-A685-8FEFEB58DD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29F478-B0E0-4292-9AC7-0BB5A3B6D56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433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CAC9F1B4-89B9-07E4-0DBB-6859F2034516}"/>
              </a:ext>
            </a:extLst>
          </p:cNvPr>
          <p:cNvSpPr txBox="1">
            <a:spLocks/>
          </p:cNvSpPr>
          <p:nvPr/>
        </p:nvSpPr>
        <p:spPr>
          <a:xfrm>
            <a:off x="0" y="2913878"/>
            <a:ext cx="12192000" cy="1702698"/>
          </a:xfrm>
          <a:prstGeom prst="rect">
            <a:avLst/>
          </a:prstGeom>
        </p:spPr>
        <p:txBody>
          <a:bodyPr/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  <a:t>Abstract Title </a:t>
            </a:r>
            <a:br>
              <a:rPr lang="en-US" altLang="ko-KR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ko-KR" sz="1600" b="1" dirty="0">
                <a:latin typeface="Calibri" panose="020F0502020204030204" pitchFamily="34" charset="0"/>
                <a:cs typeface="Calibri" panose="020F0502020204030204" pitchFamily="34" charset="0"/>
              </a:rPr>
              <a:t>(Abstract No.)</a:t>
            </a:r>
            <a:endParaRPr lang="ko-KR" altLang="en-US" sz="28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84391995-F9BD-71F8-4CF7-46E08C59845A}"/>
              </a:ext>
            </a:extLst>
          </p:cNvPr>
          <p:cNvSpPr txBox="1">
            <a:spLocks/>
          </p:cNvSpPr>
          <p:nvPr/>
        </p:nvSpPr>
        <p:spPr>
          <a:xfrm>
            <a:off x="0" y="5165477"/>
            <a:ext cx="12192000" cy="616394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altLang="ko-KR" sz="2400" b="1" dirty="0">
                <a:latin typeface="Calibri" panose="020F0502020204030204" pitchFamily="34" charset="0"/>
                <a:cs typeface="Calibri" panose="020F0502020204030204" pitchFamily="34" charset="0"/>
              </a:rPr>
              <a:t>Author names and affiliations</a:t>
            </a:r>
          </a:p>
        </p:txBody>
      </p:sp>
    </p:spTree>
    <p:extLst>
      <p:ext uri="{BB962C8B-B14F-4D97-AF65-F5344CB8AC3E}">
        <p14:creationId xmlns:p14="http://schemas.microsoft.com/office/powerpoint/2010/main" val="1970664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2">
            <a:extLst>
              <a:ext uri="{FF2B5EF4-FFF2-40B4-BE49-F238E27FC236}">
                <a16:creationId xmlns:a16="http://schemas.microsoft.com/office/drawing/2014/main" id="{ACE05403-0E50-F689-97D3-609DFA115723}"/>
              </a:ext>
            </a:extLst>
          </p:cNvPr>
          <p:cNvSpPr txBox="1">
            <a:spLocks/>
          </p:cNvSpPr>
          <p:nvPr/>
        </p:nvSpPr>
        <p:spPr>
          <a:xfrm>
            <a:off x="449406" y="1410855"/>
            <a:ext cx="11556665" cy="4351338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60000"/>
              </a:lnSpc>
              <a:buNone/>
            </a:pPr>
            <a:r>
              <a:rPr lang="en-US" altLang="ko-KR" b="1" dirty="0">
                <a:ea typeface="Tahoma" panose="020B0604030504040204" pitchFamily="34" charset="0"/>
                <a:cs typeface="Tahoma" panose="020B0604030504040204" pitchFamily="34" charset="0"/>
              </a:rPr>
              <a:t>General Tips</a:t>
            </a:r>
          </a:p>
          <a:p>
            <a:pPr>
              <a:lnSpc>
                <a:spcPct val="160000"/>
              </a:lnSpc>
            </a:pPr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Be clear and concise with design and content.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Avoid using custom fonts. 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No. of slides limit: 15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Use bullet points.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Imbed graphics - Use only high-quality graphics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Set the page setup or slide size to “16:9" (for best display)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Avoid using hyperlinks. </a:t>
            </a:r>
          </a:p>
          <a:p>
            <a:r>
              <a:rPr lang="en-US" altLang="ko-KR" sz="2000" b="1" dirty="0">
                <a:ea typeface="Tahoma" panose="020B0604030504040204" pitchFamily="34" charset="0"/>
                <a:cs typeface="Tahoma" panose="020B0604030504040204" pitchFamily="34" charset="0"/>
              </a:rPr>
              <a:t>Make sure to save the file as “ICSU&amp;ICAS 2025_Full name_Abstract number (Ex. OF1234)”.</a:t>
            </a:r>
            <a:endParaRPr lang="ko-KR" altLang="en-US" sz="2000" b="1" dirty="0"/>
          </a:p>
          <a:p>
            <a:endParaRPr lang="ko-KR" altLang="en-US" sz="2000" b="1" dirty="0"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6363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88</Words>
  <Application>Microsoft Office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맑은 고딕</vt:lpstr>
      <vt:lpstr>Arial</vt:lpstr>
      <vt:lpstr>Calibri</vt:lpstr>
      <vt:lpstr>Tahoma</vt:lpstr>
      <vt:lpstr>Office 테마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IHNCOM</dc:creator>
  <cp:lastModifiedBy>IHNCOM</cp:lastModifiedBy>
  <cp:revision>6</cp:revision>
  <dcterms:created xsi:type="dcterms:W3CDTF">2025-09-19T07:42:58Z</dcterms:created>
  <dcterms:modified xsi:type="dcterms:W3CDTF">2025-11-24T11:40:18Z</dcterms:modified>
</cp:coreProperties>
</file>